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57" r:id="rId4"/>
    <p:sldId id="258" r:id="rId5"/>
    <p:sldId id="259" r:id="rId6"/>
    <p:sldId id="261" r:id="rId7"/>
    <p:sldId id="262" r:id="rId8"/>
    <p:sldId id="263" r:id="rId9"/>
    <p:sldId id="260"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1" autoAdjust="0"/>
    <p:restoredTop sz="94660"/>
  </p:normalViewPr>
  <p:slideViewPr>
    <p:cSldViewPr snapToGrid="0">
      <p:cViewPr varScale="1">
        <p:scale>
          <a:sx n="53" d="100"/>
          <a:sy n="53" d="100"/>
        </p:scale>
        <p:origin x="64" y="1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3/7/2017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3/7/2017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3/7/2017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3/7/2017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3/7/2017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474" y="893632"/>
            <a:ext cx="9448800" cy="1825096"/>
          </a:xfrm>
        </p:spPr>
        <p:txBody>
          <a:bodyPr>
            <a:normAutofit/>
          </a:bodyPr>
          <a:lstStyle/>
          <a:p>
            <a:r>
              <a:rPr lang="en-US" sz="7200" b="1" dirty="0" smtClean="0"/>
              <a:t>OHS CHAMPS</a:t>
            </a:r>
            <a:endParaRPr lang="en-US" sz="7200" b="1" dirty="0"/>
          </a:p>
        </p:txBody>
      </p:sp>
      <p:sp>
        <p:nvSpPr>
          <p:cNvPr id="3" name="Subtitle 2"/>
          <p:cNvSpPr>
            <a:spLocks noGrp="1"/>
          </p:cNvSpPr>
          <p:nvPr>
            <p:ph type="subTitle" idx="1"/>
          </p:nvPr>
        </p:nvSpPr>
        <p:spPr/>
        <p:txBody>
          <a:bodyPr>
            <a:noAutofit/>
          </a:bodyPr>
          <a:lstStyle/>
          <a:p>
            <a:r>
              <a:rPr lang="en-US" sz="4800" b="1" dirty="0" smtClean="0"/>
              <a:t>8-8-17</a:t>
            </a:r>
            <a:endParaRPr lang="en-US" sz="4800" b="1" dirty="0"/>
          </a:p>
        </p:txBody>
      </p:sp>
      <p:pic>
        <p:nvPicPr>
          <p:cNvPr id="4" name="Picture 3"/>
          <p:cNvPicPr>
            <a:picLocks noChangeAspect="1"/>
          </p:cNvPicPr>
          <p:nvPr/>
        </p:nvPicPr>
        <p:blipFill>
          <a:blip r:embed="rId2"/>
          <a:stretch>
            <a:fillRect/>
          </a:stretch>
        </p:blipFill>
        <p:spPr>
          <a:xfrm>
            <a:off x="7287123" y="536771"/>
            <a:ext cx="3533277" cy="3093580"/>
          </a:xfrm>
          <a:prstGeom prst="rect">
            <a:avLst/>
          </a:prstGeom>
        </p:spPr>
      </p:pic>
    </p:spTree>
    <p:extLst>
      <p:ext uri="{BB962C8B-B14F-4D97-AF65-F5344CB8AC3E}">
        <p14:creationId xmlns:p14="http://schemas.microsoft.com/office/powerpoint/2010/main" val="409425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Image result for have a great we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81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968" y="484759"/>
            <a:ext cx="16519936" cy="586053"/>
          </a:xfrm>
        </p:spPr>
        <p:txBody>
          <a:bodyPr>
            <a:normAutofit fontScale="90000"/>
          </a:bodyPr>
          <a:lstStyle/>
          <a:p>
            <a:endParaRPr lang="en-US" dirty="0"/>
          </a:p>
        </p:txBody>
      </p:sp>
      <p:sp>
        <p:nvSpPr>
          <p:cNvPr id="3" name="Content Placeholder 2"/>
          <p:cNvSpPr>
            <a:spLocks noGrp="1"/>
          </p:cNvSpPr>
          <p:nvPr>
            <p:ph idx="1"/>
          </p:nvPr>
        </p:nvSpPr>
        <p:spPr>
          <a:xfrm>
            <a:off x="577515" y="1443790"/>
            <a:ext cx="10852485" cy="5209674"/>
          </a:xfrm>
        </p:spPr>
        <p:txBody>
          <a:bodyPr numCol="2">
            <a:normAutofit fontScale="92500"/>
          </a:bodyPr>
          <a:lstStyle/>
          <a:p>
            <a:pPr marL="0" indent="0">
              <a:buNone/>
            </a:pPr>
            <a:r>
              <a:rPr lang="en-US" b="1" u="sng" dirty="0" smtClean="0"/>
              <a:t>THURSDAY, MAR. 9</a:t>
            </a:r>
          </a:p>
          <a:p>
            <a:pPr>
              <a:buFont typeface="Wingdings" panose="05000000000000000000" pitchFamily="2" charset="2"/>
              <a:buChar char="q"/>
            </a:pPr>
            <a:r>
              <a:rPr lang="en-US" dirty="0" smtClean="0"/>
              <a:t>Girls Varsity BB End of Season Awards – OHS LIBRARY 7:00</a:t>
            </a:r>
          </a:p>
          <a:p>
            <a:pPr>
              <a:buFont typeface="Wingdings" panose="05000000000000000000" pitchFamily="2" charset="2"/>
              <a:buChar char="q"/>
            </a:pPr>
            <a:r>
              <a:rPr lang="en-US" dirty="0" smtClean="0"/>
              <a:t>Girls Varsity Cheer Information Meeting for Next Year – Tiger Hall 7:00</a:t>
            </a:r>
          </a:p>
          <a:p>
            <a:pPr>
              <a:buFont typeface="Wingdings" panose="05000000000000000000" pitchFamily="2" charset="2"/>
              <a:buChar char="q"/>
            </a:pPr>
            <a:r>
              <a:rPr lang="en-US" dirty="0" smtClean="0"/>
              <a:t>Boys Varsity BB End of Season Awards – OHS LIBRARY 7:30</a:t>
            </a:r>
          </a:p>
          <a:p>
            <a:pPr marL="0" indent="0">
              <a:buNone/>
            </a:pPr>
            <a:endParaRPr lang="en-US" dirty="0"/>
          </a:p>
          <a:p>
            <a:pPr marL="0" indent="0">
              <a:buNone/>
            </a:pPr>
            <a:r>
              <a:rPr lang="en-US" b="1" u="sng" dirty="0" smtClean="0"/>
              <a:t>FRIDAY, MAR. 10</a:t>
            </a:r>
            <a:r>
              <a:rPr lang="en-US" b="1" u="sng" baseline="30000" dirty="0" smtClean="0"/>
              <a:t>TH</a:t>
            </a:r>
            <a:endParaRPr lang="en-US" b="1" u="sng" dirty="0" smtClean="0"/>
          </a:p>
          <a:p>
            <a:pPr>
              <a:buFont typeface="Wingdings" panose="05000000000000000000" pitchFamily="2" charset="2"/>
              <a:buChar char="q"/>
            </a:pPr>
            <a:r>
              <a:rPr lang="en-US" dirty="0" smtClean="0"/>
              <a:t>TVT Welding Competition in Baker</a:t>
            </a:r>
          </a:p>
          <a:p>
            <a:pPr>
              <a:buFont typeface="Wingdings" panose="05000000000000000000" pitchFamily="2" charset="2"/>
              <a:buChar char="q"/>
            </a:pPr>
            <a:r>
              <a:rPr lang="en-US" dirty="0" smtClean="0"/>
              <a:t>Varsity Cheer End of Season Awards @ Mackey’s 6:00</a:t>
            </a:r>
          </a:p>
          <a:p>
            <a:pPr marL="0" indent="0">
              <a:buNone/>
            </a:pPr>
            <a:endParaRPr lang="en-US" dirty="0"/>
          </a:p>
          <a:p>
            <a:pPr marL="0" indent="0">
              <a:buNone/>
            </a:pPr>
            <a:endParaRPr lang="en-US" dirty="0" smtClean="0"/>
          </a:p>
          <a:p>
            <a:pPr marL="0" indent="0">
              <a:buNone/>
            </a:pPr>
            <a:r>
              <a:rPr lang="en-US" b="1" u="sng" dirty="0" smtClean="0"/>
              <a:t>SATURDAY, MAR. 11</a:t>
            </a:r>
            <a:r>
              <a:rPr lang="en-US" b="1" u="sng" baseline="30000" dirty="0" smtClean="0"/>
              <a:t>TH</a:t>
            </a:r>
            <a:r>
              <a:rPr lang="en-US" b="1" u="sng" dirty="0" smtClean="0"/>
              <a:t> </a:t>
            </a:r>
          </a:p>
          <a:p>
            <a:pPr>
              <a:buFont typeface="Wingdings" panose="05000000000000000000" pitchFamily="2" charset="2"/>
              <a:buChar char="q"/>
            </a:pPr>
            <a:r>
              <a:rPr lang="en-US" dirty="0" smtClean="0"/>
              <a:t>SAT Testing @ OHS 8:00 a.m.</a:t>
            </a:r>
          </a:p>
          <a:p>
            <a:pPr marL="0" indent="0">
              <a:buNone/>
            </a:pPr>
            <a:endParaRPr lang="en-US" dirty="0"/>
          </a:p>
          <a:p>
            <a:pPr marL="0" indent="0">
              <a:buNone/>
            </a:pPr>
            <a:r>
              <a:rPr lang="en-US" b="1" u="sng" dirty="0" smtClean="0"/>
              <a:t>MONDAY, MAR. 13</a:t>
            </a:r>
            <a:r>
              <a:rPr lang="en-US" b="1" u="sng" baseline="30000" dirty="0" smtClean="0"/>
              <a:t>TH</a:t>
            </a:r>
            <a:endParaRPr lang="en-US" b="1" u="sng" dirty="0" smtClean="0"/>
          </a:p>
          <a:p>
            <a:pPr>
              <a:buFont typeface="Wingdings" panose="05000000000000000000" pitchFamily="2" charset="2"/>
              <a:buChar char="q"/>
            </a:pPr>
            <a:r>
              <a:rPr lang="en-US" dirty="0" smtClean="0"/>
              <a:t>OHS Choir Concert @ FRCC 7:00</a:t>
            </a:r>
          </a:p>
          <a:p>
            <a:pPr>
              <a:buFont typeface="Wingdings" panose="05000000000000000000" pitchFamily="2" charset="2"/>
              <a:buChar char="q"/>
            </a:pPr>
            <a:r>
              <a:rPr lang="en-US" dirty="0" smtClean="0"/>
              <a:t>FFA Meeting Officer Elections in Ag Room 7:00</a:t>
            </a:r>
          </a:p>
          <a:p>
            <a:pPr marL="0" indent="0">
              <a:buNone/>
            </a:pPr>
            <a:endParaRPr lang="en-US" dirty="0"/>
          </a:p>
          <a:p>
            <a:pPr marL="0" indent="0">
              <a:buNone/>
            </a:pPr>
            <a:r>
              <a:rPr lang="en-US" b="1" u="sng" dirty="0" smtClean="0"/>
              <a:t>TUESDAY, MAR. 14</a:t>
            </a:r>
            <a:r>
              <a:rPr lang="en-US" b="1" u="sng" baseline="30000" dirty="0" smtClean="0"/>
              <a:t>TH</a:t>
            </a:r>
            <a:endParaRPr lang="en-US" b="1" u="sng" dirty="0" smtClean="0"/>
          </a:p>
          <a:p>
            <a:pPr>
              <a:buFont typeface="Wingdings" panose="05000000000000000000" pitchFamily="2" charset="2"/>
              <a:buChar char="q"/>
            </a:pPr>
            <a:r>
              <a:rPr lang="en-US" dirty="0" smtClean="0"/>
              <a:t>BV Golf @ Nampa</a:t>
            </a:r>
          </a:p>
          <a:p>
            <a:pPr>
              <a:buFont typeface="Wingdings" panose="05000000000000000000" pitchFamily="2" charset="2"/>
              <a:buChar char="q"/>
            </a:pPr>
            <a:r>
              <a:rPr lang="en-US" dirty="0" smtClean="0"/>
              <a:t>BG Varsity Tennis @ Homedale 4:00</a:t>
            </a:r>
          </a:p>
          <a:p>
            <a:pPr>
              <a:buFont typeface="Wingdings" panose="05000000000000000000" pitchFamily="2" charset="2"/>
              <a:buChar char="q"/>
            </a:pPr>
            <a:r>
              <a:rPr lang="en-US" dirty="0" smtClean="0"/>
              <a:t>Varsity Baseball v. Payette @ OHS 5:00</a:t>
            </a:r>
          </a:p>
          <a:p>
            <a:pPr>
              <a:buFont typeface="Wingdings" panose="05000000000000000000" pitchFamily="2" charset="2"/>
              <a:buChar char="q"/>
            </a:pPr>
            <a:r>
              <a:rPr lang="en-US" dirty="0" smtClean="0"/>
              <a:t>JV Baseball @ Payette 5:00</a:t>
            </a:r>
            <a:endParaRPr lang="en-US" dirty="0"/>
          </a:p>
        </p:txBody>
      </p:sp>
      <p:pic>
        <p:nvPicPr>
          <p:cNvPr id="1026" name="Picture 2" descr="Image result for what's going 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144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690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34096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u="sng" dirty="0" smtClean="0"/>
              <a:t>CONGRATS TO CHOIR!!</a:t>
            </a:r>
            <a:r>
              <a:rPr lang="en-US" dirty="0" smtClean="0"/>
              <a:t/>
            </a:r>
            <a:br>
              <a:rPr lang="en-US" dirty="0" smtClean="0"/>
            </a:br>
            <a:endParaRPr lang="en-US" dirty="0"/>
          </a:p>
        </p:txBody>
      </p:sp>
      <p:sp>
        <p:nvSpPr>
          <p:cNvPr id="3" name="Content Placeholder 2"/>
          <p:cNvSpPr>
            <a:spLocks noGrp="1"/>
          </p:cNvSpPr>
          <p:nvPr>
            <p:ph idx="1"/>
          </p:nvPr>
        </p:nvSpPr>
        <p:spPr>
          <a:xfrm>
            <a:off x="685800" y="1828800"/>
            <a:ext cx="10820400" cy="4389885"/>
          </a:xfrm>
        </p:spPr>
        <p:txBody>
          <a:bodyPr/>
          <a:lstStyle/>
          <a:p>
            <a:pPr marL="0" indent="0" algn="ctr">
              <a:buNone/>
            </a:pPr>
            <a:r>
              <a:rPr lang="en-US" b="1" dirty="0" smtClean="0"/>
              <a:t>THE FOLLOWING STUDENTS WON THE RIGHT TO COMPETE AT THE OSAA STATE VOCAL FESTIVAL IN APRIL AT PACIFIC UNIVERSITY:</a:t>
            </a:r>
          </a:p>
          <a:p>
            <a:pPr marL="0" indent="0" algn="ctr">
              <a:buNone/>
            </a:pPr>
            <a:endParaRPr lang="en-US" b="1" dirty="0" smtClean="0"/>
          </a:p>
          <a:p>
            <a:pPr marL="0" indent="0" algn="ctr">
              <a:buNone/>
            </a:pPr>
            <a:r>
              <a:rPr lang="en-US" b="1" dirty="0" smtClean="0"/>
              <a:t>Reina Gilman – Mezzo Soprano</a:t>
            </a:r>
          </a:p>
          <a:p>
            <a:pPr marL="0" indent="0" algn="ctr">
              <a:buNone/>
            </a:pPr>
            <a:r>
              <a:rPr lang="en-US" b="1" dirty="0" smtClean="0"/>
              <a:t>Dustin </a:t>
            </a:r>
            <a:r>
              <a:rPr lang="en-US" b="1" dirty="0" err="1" smtClean="0"/>
              <a:t>Kangas</a:t>
            </a:r>
            <a:r>
              <a:rPr lang="en-US" b="1" dirty="0" smtClean="0"/>
              <a:t> – Baritone</a:t>
            </a:r>
          </a:p>
          <a:p>
            <a:pPr marL="0" indent="0" algn="ctr">
              <a:buNone/>
            </a:pPr>
            <a:endParaRPr lang="en-US" b="1" dirty="0"/>
          </a:p>
          <a:p>
            <a:pPr marL="0" indent="0" algn="ctr">
              <a:buNone/>
            </a:pPr>
            <a:r>
              <a:rPr lang="en-US" b="1" dirty="0" smtClean="0"/>
              <a:t>I takes courage and hard work to prepare two pieces in different languages by memory.  Please congratulate these singers!</a:t>
            </a:r>
            <a:endParaRPr lang="en-US" b="1" dirty="0"/>
          </a:p>
        </p:txBody>
      </p:sp>
      <p:pic>
        <p:nvPicPr>
          <p:cNvPr id="4098" name="Picture 2" descr="Image result for congratul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9"/>
            <a:ext cx="5342857" cy="1440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22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2800" b="1" dirty="0"/>
              <a:t>"There will be an informational meeting for anyone interested in trying out for next years cheerleading squad. The meeting is on March 9th at 7pm in the OHS Cafeteria. Parents and students are encouraged to attend."</a:t>
            </a:r>
            <a:br>
              <a:rPr lang="en-US" sz="2800" b="1" dirty="0"/>
            </a:br>
            <a:endParaRPr lang="en-US" sz="2800" b="1" dirty="0"/>
          </a:p>
        </p:txBody>
      </p:sp>
      <p:pic>
        <p:nvPicPr>
          <p:cNvPr id="3074" name="Picture 2" descr="Image result for cheerle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75199">
            <a:off x="8983580" y="3893800"/>
            <a:ext cx="2711801" cy="239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541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u="sng" dirty="0" smtClean="0"/>
              <a:t>Be the change meeting</a:t>
            </a:r>
            <a:endParaRPr lang="en-US" sz="4400" b="1" u="sng" dirty="0"/>
          </a:p>
        </p:txBody>
      </p:sp>
      <p:sp>
        <p:nvSpPr>
          <p:cNvPr id="3" name="Content Placeholder 2"/>
          <p:cNvSpPr>
            <a:spLocks noGrp="1"/>
          </p:cNvSpPr>
          <p:nvPr>
            <p:ph idx="1"/>
          </p:nvPr>
        </p:nvSpPr>
        <p:spPr/>
        <p:txBody>
          <a:bodyPr>
            <a:normAutofit/>
          </a:bodyPr>
          <a:lstStyle/>
          <a:p>
            <a:pPr marL="0" indent="0" algn="ctr">
              <a:buNone/>
            </a:pPr>
            <a:r>
              <a:rPr lang="en-US" sz="2800" b="1" dirty="0" smtClean="0"/>
              <a:t>ANYONE INTERESTED IN “BE THE CHANGE” IS ENCOURAGED TO ATTEND THE MEETING IN MS.YANO’S ROOM RIGHT AFTER SCHOOL TODAY.</a:t>
            </a:r>
            <a:endParaRPr lang="en-US" sz="2800" b="1" dirty="0"/>
          </a:p>
        </p:txBody>
      </p:sp>
      <p:pic>
        <p:nvPicPr>
          <p:cNvPr id="2050" name="Picture 2" descr="Image result for be the 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2544" y="3489158"/>
            <a:ext cx="4762500" cy="321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302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t>CELL PHONES</a:t>
            </a:r>
            <a:endParaRPr lang="en-US" sz="5400" b="1" u="sng" dirty="0"/>
          </a:p>
        </p:txBody>
      </p:sp>
      <p:sp>
        <p:nvSpPr>
          <p:cNvPr id="3" name="Content Placeholder 2"/>
          <p:cNvSpPr>
            <a:spLocks noGrp="1"/>
          </p:cNvSpPr>
          <p:nvPr>
            <p:ph idx="1"/>
          </p:nvPr>
        </p:nvSpPr>
        <p:spPr/>
        <p:txBody>
          <a:bodyPr/>
          <a:lstStyle/>
          <a:p>
            <a:pPr marL="0" indent="0">
              <a:buNone/>
            </a:pPr>
            <a:r>
              <a:rPr lang="en-US" sz="2800" b="1" u="sng" dirty="0" smtClean="0"/>
              <a:t>REMINDER:  </a:t>
            </a:r>
          </a:p>
          <a:p>
            <a:pPr marL="0" indent="0">
              <a:buNone/>
            </a:pPr>
            <a:r>
              <a:rPr lang="en-US" b="1" dirty="0" smtClean="0"/>
              <a:t>CELL PHONES ARE …</a:t>
            </a:r>
          </a:p>
          <a:p>
            <a:pPr marL="0" indent="0">
              <a:buNone/>
            </a:pPr>
            <a:r>
              <a:rPr lang="en-US" dirty="0" smtClean="0"/>
              <a:t>… NEVER FOR MUSIC OR PICTURES</a:t>
            </a:r>
          </a:p>
          <a:p>
            <a:pPr marL="0" indent="0">
              <a:buNone/>
            </a:pPr>
            <a:r>
              <a:rPr lang="en-US" dirty="0" smtClean="0"/>
              <a:t>… CANNOT BE USED IN CLASS WITHOUT TEACHER PERMISSION</a:t>
            </a:r>
          </a:p>
          <a:p>
            <a:pPr marL="0" indent="0">
              <a:buNone/>
            </a:pPr>
            <a:endParaRPr lang="en-US" dirty="0"/>
          </a:p>
          <a:p>
            <a:pPr marL="0" indent="0">
              <a:buNone/>
            </a:pPr>
            <a:r>
              <a:rPr lang="en-US" b="1" dirty="0" smtClean="0"/>
              <a:t>HEADPHONES/EARBUDS ARE NOT ALLOWED IN THE BUILDING.</a:t>
            </a:r>
          </a:p>
          <a:p>
            <a:pPr marL="0" indent="0">
              <a:buNone/>
            </a:pPr>
            <a:endParaRPr lang="en-US" b="1" dirty="0"/>
          </a:p>
          <a:p>
            <a:pPr marL="0" indent="0" algn="ctr">
              <a:buNone/>
            </a:pPr>
            <a:r>
              <a:rPr lang="en-US" b="1" dirty="0" smtClean="0"/>
              <a:t>IF THESE RULES ARE NOT FOLLOWED, TEACHERS AND OTHER STAFF MEMBERS WILL TAKE THEM AND A PARENT MAY NEED TO PICK THEM UP.</a:t>
            </a:r>
            <a:endParaRPr lang="en-US" b="1" dirty="0"/>
          </a:p>
        </p:txBody>
      </p:sp>
      <p:pic>
        <p:nvPicPr>
          <p:cNvPr id="4" name="Picture 3"/>
          <p:cNvPicPr>
            <a:picLocks noChangeAspect="1"/>
          </p:cNvPicPr>
          <p:nvPr/>
        </p:nvPicPr>
        <p:blipFill>
          <a:blip r:embed="rId2"/>
          <a:stretch>
            <a:fillRect/>
          </a:stretch>
        </p:blipFill>
        <p:spPr>
          <a:xfrm>
            <a:off x="3309684" y="240631"/>
            <a:ext cx="3344280" cy="2511341"/>
          </a:xfrm>
          <a:prstGeom prst="rect">
            <a:avLst/>
          </a:prstGeom>
        </p:spPr>
      </p:pic>
    </p:spTree>
    <p:extLst>
      <p:ext uri="{BB962C8B-B14F-4D97-AF65-F5344CB8AC3E}">
        <p14:creationId xmlns:p14="http://schemas.microsoft.com/office/powerpoint/2010/main" val="103300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t>LEGGINGS/SHORT SKIRTS</a:t>
            </a:r>
            <a:endParaRPr lang="en-US" sz="4800" b="1" u="sng" dirty="0"/>
          </a:p>
        </p:txBody>
      </p:sp>
      <p:sp>
        <p:nvSpPr>
          <p:cNvPr id="3" name="Content Placeholder 2"/>
          <p:cNvSpPr>
            <a:spLocks noGrp="1"/>
          </p:cNvSpPr>
          <p:nvPr>
            <p:ph idx="1"/>
          </p:nvPr>
        </p:nvSpPr>
        <p:spPr/>
        <p:txBody>
          <a:bodyPr>
            <a:normAutofit/>
          </a:bodyPr>
          <a:lstStyle/>
          <a:p>
            <a:pPr marL="0" indent="0" algn="ctr">
              <a:buNone/>
            </a:pPr>
            <a:r>
              <a:rPr lang="en-US" sz="2400" b="1" dirty="0" smtClean="0"/>
              <a:t>LEGGINGS (pants that are skin tight, no matter the material) CANNOT BE WORN UNLESS THERE IS A TOP OVER THEM THAT IS WITHIN 2 INCHES OF THE KNEE.</a:t>
            </a:r>
          </a:p>
          <a:p>
            <a:pPr marL="0" indent="0" algn="ctr">
              <a:buNone/>
            </a:pPr>
            <a:endParaRPr lang="en-US" sz="2400" b="1" dirty="0"/>
          </a:p>
          <a:p>
            <a:pPr marL="0" indent="0" algn="ctr">
              <a:buNone/>
            </a:pPr>
            <a:r>
              <a:rPr lang="en-US" sz="2400" b="1" dirty="0" smtClean="0"/>
              <a:t>SKIRTS MUST </a:t>
            </a:r>
            <a:r>
              <a:rPr lang="en-US" sz="2400" b="1" smtClean="0"/>
              <a:t>BE WITHIN TWO INCHES OF THE KNEE.  </a:t>
            </a:r>
            <a:endParaRPr lang="en-US" sz="2400" b="1" dirty="0" smtClean="0"/>
          </a:p>
          <a:p>
            <a:pPr marL="0" indent="0" algn="ctr">
              <a:buNone/>
            </a:pPr>
            <a:endParaRPr lang="en-US" sz="2400" b="1" dirty="0"/>
          </a:p>
          <a:p>
            <a:pPr marL="0" indent="0" algn="ctr">
              <a:buNone/>
            </a:pPr>
            <a:r>
              <a:rPr lang="en-US" sz="2400" b="1" dirty="0" smtClean="0"/>
              <a:t>TEACHERS AND OTHER STAFF WILL SEND STUDENTS TO THE OFFICE OF STUDENT CONDUCT AND THEY WILL HAVE TO CALL HOME FOR CLOTHES BEFORE THEY CAN GO BACK TO CLASS.  REPEATED VIOLATIONS MAY RESULT IN EXTRA CONSEQUENCES. </a:t>
            </a:r>
            <a:endParaRPr lang="en-US" sz="2400" b="1" dirty="0"/>
          </a:p>
        </p:txBody>
      </p:sp>
      <p:pic>
        <p:nvPicPr>
          <p:cNvPr id="4" name="Picture 3"/>
          <p:cNvPicPr>
            <a:picLocks noChangeAspect="1"/>
          </p:cNvPicPr>
          <p:nvPr/>
        </p:nvPicPr>
        <p:blipFill>
          <a:blip r:embed="rId2"/>
          <a:stretch>
            <a:fillRect/>
          </a:stretch>
        </p:blipFill>
        <p:spPr>
          <a:xfrm>
            <a:off x="685800" y="187793"/>
            <a:ext cx="1850357" cy="1850357"/>
          </a:xfrm>
          <a:prstGeom prst="rect">
            <a:avLst/>
          </a:prstGeom>
        </p:spPr>
      </p:pic>
    </p:spTree>
    <p:extLst>
      <p:ext uri="{BB962C8B-B14F-4D97-AF65-F5344CB8AC3E}">
        <p14:creationId xmlns:p14="http://schemas.microsoft.com/office/powerpoint/2010/main" val="285686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8873" y="222952"/>
            <a:ext cx="8610600" cy="1293028"/>
          </a:xfrm>
        </p:spPr>
        <p:txBody>
          <a:bodyPr>
            <a:normAutofit/>
          </a:bodyPr>
          <a:lstStyle/>
          <a:p>
            <a:r>
              <a:rPr lang="en-US" sz="4800" b="1" dirty="0" smtClean="0"/>
              <a:t>Ron brown services </a:t>
            </a:r>
            <a:endParaRPr lang="en-US" sz="4800" b="1" dirty="0"/>
          </a:p>
        </p:txBody>
      </p:sp>
      <p:pic>
        <p:nvPicPr>
          <p:cNvPr id="4" name="Content Placeholder 3"/>
          <p:cNvPicPr>
            <a:picLocks noGrp="1" noChangeAspect="1"/>
          </p:cNvPicPr>
          <p:nvPr>
            <p:ph idx="1"/>
          </p:nvPr>
        </p:nvPicPr>
        <p:blipFill>
          <a:blip r:embed="rId2"/>
          <a:stretch>
            <a:fillRect/>
          </a:stretch>
        </p:blipFill>
        <p:spPr>
          <a:xfrm>
            <a:off x="294866" y="1708485"/>
            <a:ext cx="4070500" cy="4373230"/>
          </a:xfrm>
          <a:prstGeom prst="rect">
            <a:avLst/>
          </a:prstGeom>
        </p:spPr>
      </p:pic>
      <p:sp>
        <p:nvSpPr>
          <p:cNvPr id="5" name="TextBox 4"/>
          <p:cNvSpPr txBox="1"/>
          <p:nvPr/>
        </p:nvSpPr>
        <p:spPr>
          <a:xfrm>
            <a:off x="4862671" y="1852863"/>
            <a:ext cx="6523213" cy="4832092"/>
          </a:xfrm>
          <a:prstGeom prst="rect">
            <a:avLst/>
          </a:prstGeom>
          <a:noFill/>
        </p:spPr>
        <p:txBody>
          <a:bodyPr wrap="square" rtlCol="0">
            <a:spAutoFit/>
          </a:bodyPr>
          <a:lstStyle/>
          <a:p>
            <a:r>
              <a:rPr lang="en-US" sz="2800" b="1" dirty="0" smtClean="0"/>
              <a:t>FRIENDS OF RON BROWN:</a:t>
            </a:r>
          </a:p>
          <a:p>
            <a:endParaRPr lang="en-US" sz="2800" b="1" dirty="0"/>
          </a:p>
          <a:p>
            <a:r>
              <a:rPr lang="en-US" sz="2800" b="1" dirty="0" smtClean="0"/>
              <a:t>FUNERAL SERVICES FOR FORMER STUDENT RON BROWN WILL BE</a:t>
            </a:r>
          </a:p>
          <a:p>
            <a:r>
              <a:rPr lang="en-US" sz="2800" b="1" dirty="0" smtClean="0"/>
              <a:t>TUESDAY, MAR. 14</a:t>
            </a:r>
            <a:r>
              <a:rPr lang="en-US" sz="2800" b="1" baseline="30000" dirty="0" smtClean="0"/>
              <a:t>TH</a:t>
            </a:r>
            <a:r>
              <a:rPr lang="en-US" sz="2800" b="1" dirty="0" smtClean="0"/>
              <a:t>. A VIEWIING WILL BE AT LIENKAMPER CHAPEL</a:t>
            </a:r>
          </a:p>
          <a:p>
            <a:r>
              <a:rPr lang="en-US" sz="2800" b="1" dirty="0" smtClean="0"/>
              <a:t>FROM 3-5 P.M. AND THE SERVICE WILL BE AT THE SEVENTH DAY </a:t>
            </a:r>
          </a:p>
          <a:p>
            <a:r>
              <a:rPr lang="en-US" sz="2800" b="1" dirty="0" smtClean="0"/>
              <a:t>ADVENTIST CHURCH AT 6:30.</a:t>
            </a:r>
          </a:p>
          <a:p>
            <a:endParaRPr lang="en-US" sz="2800" b="1" dirty="0"/>
          </a:p>
          <a:p>
            <a:r>
              <a:rPr lang="en-US" sz="2800" b="1" dirty="0" smtClean="0"/>
              <a:t>        Ron, you will be missed!</a:t>
            </a:r>
            <a:endParaRPr lang="en-US" sz="2800" b="1" dirty="0"/>
          </a:p>
        </p:txBody>
      </p:sp>
    </p:spTree>
    <p:extLst>
      <p:ext uri="{BB962C8B-B14F-4D97-AF65-F5344CB8AC3E}">
        <p14:creationId xmlns:p14="http://schemas.microsoft.com/office/powerpoint/2010/main" val="34836641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201</TotalTime>
  <Words>434</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vt:lpstr>
      <vt:lpstr>Vapor Trail</vt:lpstr>
      <vt:lpstr>OHS CHAMPS</vt:lpstr>
      <vt:lpstr>PowerPoint Presentation</vt:lpstr>
      <vt:lpstr>PowerPoint Presentation</vt:lpstr>
      <vt:lpstr>CONGRATS TO CHOIR!! </vt:lpstr>
      <vt:lpstr>PowerPoint Presentation</vt:lpstr>
      <vt:lpstr>Be the change meeting</vt:lpstr>
      <vt:lpstr>CELL PHONES</vt:lpstr>
      <vt:lpstr>LEGGINGS/SHORT SKIRTS</vt:lpstr>
      <vt:lpstr>Ron brown services </vt:lpstr>
      <vt:lpstr>PowerPoint Presentation</vt:lpstr>
    </vt:vector>
  </TitlesOfParts>
  <Company>Ontario School Dist 8C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OHS CHAMPS</dc:title>
  <dc:creator>Jodi Elizondo</dc:creator>
  <cp:lastModifiedBy>Jodi Elizondo</cp:lastModifiedBy>
  <cp:revision>10</cp:revision>
  <dcterms:created xsi:type="dcterms:W3CDTF">2017-03-07T20:37:02Z</dcterms:created>
  <dcterms:modified xsi:type="dcterms:W3CDTF">2017-03-07T23:58:04Z</dcterms:modified>
</cp:coreProperties>
</file>