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8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2/7/2017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urveymonkey.com/r/girlsoccer" TargetMode="External"/><Relationship Id="rId2" Type="http://schemas.openxmlformats.org/officeDocument/2006/relationships/hyperlink" Target="https://www.surveymonkey.com/r/boysocc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07267" y="-287677"/>
            <a:ext cx="12192000" cy="6884809"/>
          </a:xfrm>
          <a:prstGeom prst="rect">
            <a:avLst/>
          </a:prstGeom>
        </p:spPr>
      </p:pic>
      <p:sp>
        <p:nvSpPr>
          <p:cNvPr id="2" name="Title 1"/>
          <p:cNvSpPr>
            <a:spLocks noGrp="1"/>
          </p:cNvSpPr>
          <p:nvPr>
            <p:ph type="ctrTitle"/>
          </p:nvPr>
        </p:nvSpPr>
        <p:spPr/>
        <p:txBody>
          <a:bodyPr/>
          <a:lstStyle/>
          <a:p>
            <a:endParaRPr lang="en-US" dirty="0"/>
          </a:p>
        </p:txBody>
      </p:sp>
      <p:sp>
        <p:nvSpPr>
          <p:cNvPr id="11" name="Isosceles Triangle 10"/>
          <p:cNvSpPr/>
          <p:nvPr/>
        </p:nvSpPr>
        <p:spPr>
          <a:xfrm>
            <a:off x="1209680" y="3359651"/>
            <a:ext cx="10161142" cy="2137024"/>
          </a:xfrm>
          <a:prstGeom prst="triangle">
            <a:avLst>
              <a:gd name="adj" fmla="val 494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Ravie" panose="04040805050809020602" pitchFamily="82" charset="0"/>
              </a:rPr>
              <a:t>FEBRUARY 8, 2017</a:t>
            </a:r>
            <a:endParaRPr lang="en-US" sz="3600" dirty="0">
              <a:solidFill>
                <a:schemeClr val="tx1"/>
              </a:solidFill>
              <a:latin typeface="Ravie" panose="04040805050809020602" pitchFamily="82" charset="0"/>
            </a:endParaRPr>
          </a:p>
        </p:txBody>
      </p:sp>
    </p:spTree>
    <p:extLst>
      <p:ext uri="{BB962C8B-B14F-4D97-AF65-F5344CB8AC3E}">
        <p14:creationId xmlns:p14="http://schemas.microsoft.com/office/powerpoint/2010/main" val="34891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48768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913774" y="4876800"/>
            <a:ext cx="10363826" cy="914399"/>
          </a:xfrm>
        </p:spPr>
        <p:txBody>
          <a:bodyPr>
            <a:noAutofit/>
          </a:bodyPr>
          <a:lstStyle/>
          <a:p>
            <a:pPr marL="0" indent="0" algn="ctr">
              <a:buNone/>
            </a:pPr>
            <a:r>
              <a:rPr lang="en-US" sz="2800" dirty="0" smtClean="0"/>
              <a:t>Congratulations to all the seniors who presented and passed Monday night … you are one step closer to graduation and we are so proud of you!!</a:t>
            </a:r>
            <a:endParaRPr lang="en-US" sz="2800" dirty="0"/>
          </a:p>
        </p:txBody>
      </p:sp>
    </p:spTree>
    <p:extLst>
      <p:ext uri="{BB962C8B-B14F-4D97-AF65-F5344CB8AC3E}">
        <p14:creationId xmlns:p14="http://schemas.microsoft.com/office/powerpoint/2010/main" val="148105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963" y="618517"/>
            <a:ext cx="4824263" cy="5782283"/>
          </a:xfrm>
        </p:spPr>
        <p:txBody>
          <a:bodyPr>
            <a:normAutofit/>
          </a:bodyPr>
          <a:lstStyle/>
          <a:p>
            <a:r>
              <a:rPr lang="en-US" sz="2800" dirty="0" smtClean="0"/>
              <a:t>Students are not allowed to exit out of any of the science doors for lunch … even if you’re going out that door to come to tiger hall.  All students must come down the main hall to get to tiger hall for lunch or to leave campus using the main doors, showing </a:t>
            </a:r>
            <a:r>
              <a:rPr lang="en-US" sz="2800" dirty="0" err="1" smtClean="0"/>
              <a:t>i.d.</a:t>
            </a:r>
            <a:r>
              <a:rPr lang="en-US" sz="2800" dirty="0" smtClean="0"/>
              <a:t> … these doors are on camera and using them results in a referral </a:t>
            </a:r>
            <a:r>
              <a:rPr lang="en-US" sz="2800" dirty="0" smtClean="0">
                <a:sym typeface="Wingdings" panose="05000000000000000000" pitchFamily="2" charset="2"/>
              </a:rPr>
              <a:t></a:t>
            </a:r>
            <a:endParaRPr lang="en-US" sz="2800" dirty="0"/>
          </a:p>
        </p:txBody>
      </p:sp>
      <p:pic>
        <p:nvPicPr>
          <p:cNvPr id="4" name="Content Placeholder 3"/>
          <p:cNvPicPr>
            <a:picLocks noGrp="1" noChangeAspect="1"/>
          </p:cNvPicPr>
          <p:nvPr>
            <p:ph sz="quarter" idx="13"/>
          </p:nvPr>
        </p:nvPicPr>
        <p:blipFill>
          <a:blip r:embed="rId2"/>
          <a:stretch>
            <a:fillRect/>
          </a:stretch>
        </p:blipFill>
        <p:spPr>
          <a:xfrm rot="19866386">
            <a:off x="160505" y="966620"/>
            <a:ext cx="5673281" cy="3710326"/>
          </a:xfrm>
          <a:prstGeom prst="rect">
            <a:avLst/>
          </a:prstGeom>
        </p:spPr>
      </p:pic>
    </p:spTree>
    <p:extLst>
      <p:ext uri="{BB962C8B-B14F-4D97-AF65-F5344CB8AC3E}">
        <p14:creationId xmlns:p14="http://schemas.microsoft.com/office/powerpoint/2010/main" val="92903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046688" cy="683787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1981199" y="2810037"/>
            <a:ext cx="8229601" cy="1217795"/>
          </a:xfrm>
        </p:spPr>
        <p:txBody>
          <a:bodyPr>
            <a:noAutofit/>
          </a:bodyPr>
          <a:lstStyle/>
          <a:p>
            <a:pPr marL="0" indent="0" algn="ctr">
              <a:buNone/>
            </a:pPr>
            <a:r>
              <a:rPr lang="en-US" sz="2400" b="1" dirty="0" smtClean="0"/>
              <a:t>FYI:  IT IS NOT AN OPTION TO LEAVE CAMPUS BEFORE OR DURING A SCHOOL ASSEMBLY.  IF CAUGHT, YOU </a:t>
            </a:r>
            <a:r>
              <a:rPr lang="en-US" sz="2400" b="1" u="sng" dirty="0" smtClean="0"/>
              <a:t>WILL</a:t>
            </a:r>
            <a:r>
              <a:rPr lang="en-US" sz="2400" b="1" dirty="0" smtClean="0"/>
              <a:t> BE SUSPENDED. </a:t>
            </a:r>
            <a:endParaRPr lang="en-US" sz="2400" b="1" dirty="0"/>
          </a:p>
        </p:txBody>
      </p:sp>
    </p:spTree>
    <p:extLst>
      <p:ext uri="{BB962C8B-B14F-4D97-AF65-F5344CB8AC3E}">
        <p14:creationId xmlns:p14="http://schemas.microsoft.com/office/powerpoint/2010/main" val="101477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6811767" cy="6858000"/>
          </a:xfrm>
          <a:prstGeom prst="rect">
            <a:avLst/>
          </a:prstGeom>
        </p:spPr>
      </p:pic>
      <p:sp>
        <p:nvSpPr>
          <p:cNvPr id="2" name="Title 1"/>
          <p:cNvSpPr>
            <a:spLocks noGrp="1"/>
          </p:cNvSpPr>
          <p:nvPr>
            <p:ph type="title"/>
          </p:nvPr>
        </p:nvSpPr>
        <p:spPr>
          <a:xfrm>
            <a:off x="6811767" y="669888"/>
            <a:ext cx="5784350" cy="5895299"/>
          </a:xfrm>
        </p:spPr>
        <p:txBody>
          <a:bodyPr>
            <a:normAutofit fontScale="90000"/>
          </a:bodyPr>
          <a:lstStyle/>
          <a:p>
            <a:r>
              <a:rPr lang="en-US" b="1" u="sng" dirty="0" smtClean="0"/>
              <a:t>WEDNESDAY, Feb. 15</a:t>
            </a:r>
            <a:r>
              <a:rPr lang="en-US" b="1" u="sng" baseline="30000" dirty="0" smtClean="0"/>
              <a:t>th</a:t>
            </a:r>
            <a:r>
              <a:rPr lang="en-US" b="1" u="sng" dirty="0" smtClean="0"/>
              <a:t> :</a:t>
            </a:r>
            <a:r>
              <a:rPr lang="en-US" dirty="0"/>
              <a:t/>
            </a:r>
            <a:br>
              <a:rPr lang="en-US" dirty="0"/>
            </a:br>
            <a:r>
              <a:rPr lang="en-US" b="1" dirty="0"/>
              <a:t>4:00-8:30 </a:t>
            </a:r>
            <a:r>
              <a:rPr lang="en-US" dirty="0"/>
              <a:t/>
            </a:r>
            <a:br>
              <a:rPr lang="en-US" dirty="0"/>
            </a:br>
            <a:r>
              <a:rPr lang="en-US" dirty="0"/>
              <a:t>(doors lock at 8:20)</a:t>
            </a:r>
            <a:br>
              <a:rPr lang="en-US" dirty="0"/>
            </a:br>
            <a:r>
              <a:rPr lang="en-US" dirty="0"/>
              <a:t> </a:t>
            </a:r>
            <a:br>
              <a:rPr lang="en-US" dirty="0"/>
            </a:br>
            <a:r>
              <a:rPr lang="en-US" b="1" u="sng" dirty="0"/>
              <a:t> </a:t>
            </a:r>
            <a:r>
              <a:rPr lang="en-US" dirty="0"/>
              <a:t/>
            </a:r>
            <a:br>
              <a:rPr lang="en-US" dirty="0"/>
            </a:br>
            <a:r>
              <a:rPr lang="en-US" b="1" u="sng" dirty="0" smtClean="0"/>
              <a:t>THURSDAY, </a:t>
            </a:r>
            <a:r>
              <a:rPr lang="en-US" b="1" u="sng" dirty="0" err="1" smtClean="0"/>
              <a:t>feb.</a:t>
            </a:r>
            <a:r>
              <a:rPr lang="en-US" b="1" u="sng" dirty="0" smtClean="0"/>
              <a:t> 16</a:t>
            </a:r>
            <a:r>
              <a:rPr lang="en-US" b="1" u="sng" baseline="30000" dirty="0" smtClean="0"/>
              <a:t>th</a:t>
            </a:r>
            <a:r>
              <a:rPr lang="en-US" b="1" u="sng" dirty="0" smtClean="0"/>
              <a:t> :</a:t>
            </a:r>
            <a:r>
              <a:rPr lang="en-US" dirty="0"/>
              <a:t/>
            </a:r>
            <a:br>
              <a:rPr lang="en-US" dirty="0"/>
            </a:br>
            <a:r>
              <a:rPr lang="en-US" b="1" dirty="0"/>
              <a:t>8:00-11:00</a:t>
            </a:r>
            <a:r>
              <a:rPr lang="en-US" dirty="0"/>
              <a:t/>
            </a:r>
            <a:br>
              <a:rPr lang="en-US" dirty="0"/>
            </a:br>
            <a:r>
              <a:rPr lang="en-US" dirty="0"/>
              <a:t>(doors lock at 10:50)</a:t>
            </a:r>
            <a:br>
              <a:rPr lang="en-US" dirty="0"/>
            </a:br>
            <a:r>
              <a:rPr lang="en-US" dirty="0"/>
              <a:t> </a:t>
            </a:r>
            <a:br>
              <a:rPr lang="en-US" dirty="0"/>
            </a:br>
            <a:r>
              <a:rPr lang="en-US" b="1" dirty="0"/>
              <a:t>12:00-4:00</a:t>
            </a:r>
            <a:r>
              <a:rPr lang="en-US" dirty="0"/>
              <a:t/>
            </a:r>
            <a:br>
              <a:rPr lang="en-US" dirty="0"/>
            </a:br>
            <a:r>
              <a:rPr lang="en-US" dirty="0"/>
              <a:t>(doors lock at 3:50)</a:t>
            </a:r>
            <a:br>
              <a:rPr lang="en-US" dirty="0"/>
            </a:br>
            <a:r>
              <a:rPr lang="en-US" dirty="0"/>
              <a:t> </a:t>
            </a:r>
            <a:br>
              <a:rPr lang="en-US" dirty="0"/>
            </a:br>
            <a:r>
              <a:rPr lang="en-US" b="1" dirty="0" smtClean="0"/>
              <a:t>5:00-8:30</a:t>
            </a:r>
            <a:br>
              <a:rPr lang="en-US" b="1" dirty="0" smtClean="0"/>
            </a:br>
            <a:r>
              <a:rPr lang="en-US" dirty="0" smtClean="0"/>
              <a:t>(DOORS LOCK AT 8:20)</a:t>
            </a:r>
            <a:r>
              <a:rPr lang="en-US" dirty="0"/>
              <a:t/>
            </a:r>
            <a:br>
              <a:rPr lang="en-US" dirty="0"/>
            </a:br>
            <a:r>
              <a:rPr lang="en-US" dirty="0"/>
              <a:t> </a:t>
            </a:r>
            <a:br>
              <a:rPr lang="en-US" dirty="0"/>
            </a:br>
            <a:endParaRPr lang="en-US" dirty="0"/>
          </a:p>
        </p:txBody>
      </p:sp>
    </p:spTree>
    <p:extLst>
      <p:ext uri="{BB962C8B-B14F-4D97-AF65-F5344CB8AC3E}">
        <p14:creationId xmlns:p14="http://schemas.microsoft.com/office/powerpoint/2010/main" val="2859016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stretch>
            <a:fillRect/>
          </a:stretch>
        </p:blipFill>
        <p:spPr>
          <a:xfrm>
            <a:off x="0" y="1"/>
            <a:ext cx="12192000" cy="6858000"/>
          </a:xfrm>
          <a:prstGeom prst="rect">
            <a:avLst/>
          </a:prstGeom>
        </p:spPr>
      </p:pic>
      <p:sp>
        <p:nvSpPr>
          <p:cNvPr id="5" name="TextBox 4"/>
          <p:cNvSpPr txBox="1"/>
          <p:nvPr/>
        </p:nvSpPr>
        <p:spPr>
          <a:xfrm>
            <a:off x="4754268" y="413033"/>
            <a:ext cx="4220835" cy="2062103"/>
          </a:xfrm>
          <a:prstGeom prst="rect">
            <a:avLst/>
          </a:prstGeom>
          <a:noFill/>
        </p:spPr>
        <p:txBody>
          <a:bodyPr wrap="none" rtlCol="0">
            <a:spAutoFit/>
          </a:bodyPr>
          <a:lstStyle/>
          <a:p>
            <a:pPr algn="ctr"/>
            <a:r>
              <a:rPr lang="en-US" sz="3200" b="1" dirty="0" smtClean="0">
                <a:solidFill>
                  <a:schemeClr val="bg1"/>
                </a:solidFill>
              </a:rPr>
              <a:t>NO </a:t>
            </a:r>
            <a:r>
              <a:rPr lang="en-US" sz="3200" b="1" dirty="0" smtClean="0">
                <a:solidFill>
                  <a:schemeClr val="bg1"/>
                </a:solidFill>
              </a:rPr>
              <a:t>SCHOOL</a:t>
            </a:r>
          </a:p>
          <a:p>
            <a:pPr algn="ctr"/>
            <a:r>
              <a:rPr lang="en-US" sz="3200" b="1" dirty="0" smtClean="0">
                <a:solidFill>
                  <a:schemeClr val="bg1"/>
                </a:solidFill>
              </a:rPr>
              <a:t>THURSDAY, FEB. </a:t>
            </a:r>
            <a:r>
              <a:rPr lang="en-US" sz="3200" b="1" smtClean="0">
                <a:solidFill>
                  <a:schemeClr val="bg1"/>
                </a:solidFill>
              </a:rPr>
              <a:t>16</a:t>
            </a:r>
            <a:r>
              <a:rPr lang="en-US" sz="3200" b="1" baseline="30000" smtClean="0">
                <a:solidFill>
                  <a:schemeClr val="bg1"/>
                </a:solidFill>
              </a:rPr>
              <a:t>TH</a:t>
            </a:r>
            <a:r>
              <a:rPr lang="en-US" sz="3200" b="1" smtClean="0">
                <a:solidFill>
                  <a:schemeClr val="bg1"/>
                </a:solidFill>
              </a:rPr>
              <a:t>,  </a:t>
            </a:r>
            <a:endParaRPr lang="en-US" sz="3200" b="1" dirty="0" smtClean="0">
              <a:solidFill>
                <a:schemeClr val="bg1"/>
              </a:solidFill>
            </a:endParaRPr>
          </a:p>
          <a:p>
            <a:pPr algn="ctr"/>
            <a:r>
              <a:rPr lang="en-US" sz="3200" b="1" dirty="0" smtClean="0">
                <a:solidFill>
                  <a:schemeClr val="bg1"/>
                </a:solidFill>
              </a:rPr>
              <a:t>FRIDAY, FEB. 17</a:t>
            </a:r>
            <a:r>
              <a:rPr lang="en-US" sz="3200" b="1" baseline="30000" dirty="0" smtClean="0">
                <a:solidFill>
                  <a:schemeClr val="bg1"/>
                </a:solidFill>
              </a:rPr>
              <a:t>TH</a:t>
            </a:r>
            <a:r>
              <a:rPr lang="en-US" sz="3200" b="1" dirty="0" smtClean="0">
                <a:solidFill>
                  <a:schemeClr val="bg1"/>
                </a:solidFill>
              </a:rPr>
              <a:t> AND </a:t>
            </a:r>
          </a:p>
          <a:p>
            <a:pPr algn="ctr"/>
            <a:r>
              <a:rPr lang="en-US" sz="3200" b="1" dirty="0" smtClean="0">
                <a:solidFill>
                  <a:schemeClr val="bg1"/>
                </a:solidFill>
              </a:rPr>
              <a:t>MONDAY, FEB. 20TH</a:t>
            </a:r>
            <a:endParaRPr lang="en-US" sz="3200" b="1" dirty="0">
              <a:solidFill>
                <a:schemeClr val="bg1"/>
              </a:solidFill>
            </a:endParaRPr>
          </a:p>
        </p:txBody>
      </p:sp>
    </p:spTree>
    <p:extLst>
      <p:ext uri="{BB962C8B-B14F-4D97-AF65-F5344CB8AC3E}">
        <p14:creationId xmlns:p14="http://schemas.microsoft.com/office/powerpoint/2010/main" val="254289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 name="Content Placeholder 10"/>
          <p:cNvPicPr>
            <a:picLocks noGrp="1" noChangeAspect="1"/>
          </p:cNvPicPr>
          <p:nvPr>
            <p:ph sz="quarter" idx="13"/>
          </p:nvPr>
        </p:nvPicPr>
        <p:blipFill>
          <a:blip r:embed="rId2"/>
          <a:stretch>
            <a:fillRect/>
          </a:stretch>
        </p:blipFill>
        <p:spPr>
          <a:xfrm>
            <a:off x="0" y="0"/>
            <a:ext cx="12192000" cy="6871871"/>
          </a:xfrm>
          <a:prstGeom prst="rect">
            <a:avLst/>
          </a:prstGeom>
        </p:spPr>
      </p:pic>
      <p:sp>
        <p:nvSpPr>
          <p:cNvPr id="12" name="TextBox 11"/>
          <p:cNvSpPr txBox="1"/>
          <p:nvPr/>
        </p:nvSpPr>
        <p:spPr>
          <a:xfrm>
            <a:off x="6996701" y="71919"/>
            <a:ext cx="4428200" cy="7017306"/>
          </a:xfrm>
          <a:prstGeom prst="rect">
            <a:avLst/>
          </a:prstGeom>
          <a:noFill/>
        </p:spPr>
        <p:txBody>
          <a:bodyPr wrap="none" rtlCol="0">
            <a:spAutoFit/>
          </a:bodyPr>
          <a:lstStyle/>
          <a:p>
            <a:r>
              <a:rPr lang="en-US" b="1" u="sng" dirty="0" smtClean="0"/>
              <a:t>TODAY: </a:t>
            </a:r>
          </a:p>
          <a:p>
            <a:r>
              <a:rPr lang="en-US" dirty="0" smtClean="0"/>
              <a:t>BBB/GBB VARSITY @ MAC HI</a:t>
            </a:r>
          </a:p>
          <a:p>
            <a:r>
              <a:rPr lang="en-US" dirty="0" smtClean="0"/>
              <a:t>BBB/GBB JV2 v VALE @ HOME 6:00</a:t>
            </a:r>
          </a:p>
          <a:p>
            <a:endParaRPr lang="en-US" dirty="0"/>
          </a:p>
          <a:p>
            <a:r>
              <a:rPr lang="en-US" b="1" u="sng" dirty="0" smtClean="0"/>
              <a:t>THURSDAY:</a:t>
            </a:r>
          </a:p>
          <a:p>
            <a:r>
              <a:rPr lang="en-US" dirty="0" smtClean="0"/>
              <a:t>BBB/GBB JV2 v BAKER @ HOME 6:30</a:t>
            </a:r>
          </a:p>
          <a:p>
            <a:endParaRPr lang="en-US" b="1" u="sng" dirty="0"/>
          </a:p>
          <a:p>
            <a:r>
              <a:rPr lang="en-US" b="1" u="sng" dirty="0" smtClean="0"/>
              <a:t>FRIDAY:</a:t>
            </a:r>
          </a:p>
          <a:p>
            <a:r>
              <a:rPr lang="en-US" dirty="0" smtClean="0"/>
              <a:t>BBB/GBB v. BAKER @ HOME 3:30-8:00</a:t>
            </a:r>
          </a:p>
          <a:p>
            <a:endParaRPr lang="en-US" b="1" u="sng" dirty="0"/>
          </a:p>
          <a:p>
            <a:r>
              <a:rPr lang="en-US" b="1" u="sng" dirty="0" smtClean="0"/>
              <a:t>SATURDAY:</a:t>
            </a:r>
          </a:p>
          <a:p>
            <a:r>
              <a:rPr lang="en-US" dirty="0" smtClean="0"/>
              <a:t>BBB/GBB v. LA GRANDE @ HOME 1:00</a:t>
            </a:r>
          </a:p>
          <a:p>
            <a:r>
              <a:rPr lang="en-US" dirty="0" smtClean="0"/>
              <a:t>DISTRICT WRESTLING @ BAKER 11:00</a:t>
            </a:r>
          </a:p>
          <a:p>
            <a:r>
              <a:rPr lang="en-US" dirty="0" smtClean="0"/>
              <a:t>CHEERLEADING STATE CHAMP. @ PORTLAND</a:t>
            </a:r>
          </a:p>
          <a:p>
            <a:endParaRPr lang="en-US" dirty="0"/>
          </a:p>
          <a:p>
            <a:r>
              <a:rPr lang="en-US" b="1" u="sng" dirty="0" smtClean="0"/>
              <a:t>MONDAY:</a:t>
            </a:r>
          </a:p>
          <a:p>
            <a:r>
              <a:rPr lang="en-US" dirty="0" smtClean="0"/>
              <a:t>BBB/GBB JV2 @ BAKER</a:t>
            </a:r>
          </a:p>
          <a:p>
            <a:r>
              <a:rPr lang="en-US" dirty="0" smtClean="0"/>
              <a:t>FFA MEETING AG ROOM @ 7:00</a:t>
            </a:r>
          </a:p>
          <a:p>
            <a:endParaRPr lang="en-US" dirty="0"/>
          </a:p>
          <a:p>
            <a:r>
              <a:rPr lang="en-US" b="1" u="sng" dirty="0" smtClean="0"/>
              <a:t>TUESDAY:</a:t>
            </a:r>
          </a:p>
          <a:p>
            <a:r>
              <a:rPr lang="en-US" dirty="0" smtClean="0"/>
              <a:t>VALENTINE’S DAY</a:t>
            </a:r>
          </a:p>
          <a:p>
            <a:r>
              <a:rPr lang="en-US" dirty="0" smtClean="0"/>
              <a:t>BBB/GBB DISTRICT TOURNAMENT TBD</a:t>
            </a:r>
          </a:p>
          <a:p>
            <a:endParaRPr lang="en-US" dirty="0"/>
          </a:p>
          <a:p>
            <a:r>
              <a:rPr lang="en-US" b="1" u="sng" dirty="0" smtClean="0"/>
              <a:t>WEDNESDAY/THURSDAY</a:t>
            </a:r>
            <a:r>
              <a:rPr lang="en-US" dirty="0" smtClean="0"/>
              <a:t> CONFERENCES</a:t>
            </a:r>
          </a:p>
          <a:p>
            <a:endParaRPr lang="en-US" dirty="0"/>
          </a:p>
        </p:txBody>
      </p:sp>
    </p:spTree>
    <p:extLst>
      <p:ext uri="{BB962C8B-B14F-4D97-AF65-F5344CB8AC3E}">
        <p14:creationId xmlns:p14="http://schemas.microsoft.com/office/powerpoint/2010/main" val="3474877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50000"/>
              <a:lumOff val="50000"/>
            </a:schemeClr>
          </a:solidFill>
        </p:spPr>
        <p:txBody>
          <a:bodyPr>
            <a:normAutofit fontScale="90000"/>
          </a:bodyPr>
          <a:lstStyle/>
          <a:p>
            <a:r>
              <a:rPr lang="en-US" b="1" u="sng" dirty="0" smtClean="0">
                <a:solidFill>
                  <a:schemeClr val="bg1"/>
                </a:solidFill>
              </a:rPr>
              <a:t>ATHLETES:</a:t>
            </a:r>
            <a:r>
              <a:rPr lang="en-US" dirty="0" smtClean="0">
                <a:solidFill>
                  <a:schemeClr val="bg1"/>
                </a:solidFill>
              </a:rPr>
              <a:t>  This survey didn’t work last time we tried, so if your teacher says it’s ok, please take a minute now to log on and complete this … it closes on Thursday!</a:t>
            </a:r>
            <a:endParaRPr lang="en-US" dirty="0">
              <a:solidFill>
                <a:schemeClr val="bg1"/>
              </a:solidFill>
            </a:endParaRPr>
          </a:p>
        </p:txBody>
      </p:sp>
      <p:sp>
        <p:nvSpPr>
          <p:cNvPr id="4" name="Shape 157"/>
          <p:cNvSpPr>
            <a:spLocks noGrp="1"/>
          </p:cNvSpPr>
          <p:nvPr>
            <p:ph sz="quarter" idx="13"/>
          </p:nvPr>
        </p:nvSpPr>
        <p:spPr>
          <a:xfrm>
            <a:off x="913775" y="2214694"/>
            <a:ext cx="10363826" cy="39206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fontScale="85000" lnSpcReduction="10000"/>
          </a:bodyPr>
          <a:lstStyle/>
          <a:p>
            <a:pPr>
              <a:lnSpc>
                <a:spcPct val="120000"/>
              </a:lnSpc>
              <a:defRPr sz="2600" i="0">
                <a:latin typeface="Helvetica Neue Medium"/>
                <a:ea typeface="Helvetica Neue Medium"/>
                <a:cs typeface="Helvetica Neue Medium"/>
                <a:sym typeface="Helvetica Neue Medium"/>
              </a:defRPr>
            </a:pPr>
            <a:r>
              <a:rPr b="1" u="sng" dirty="0">
                <a:solidFill>
                  <a:schemeClr val="tx1">
                    <a:alpha val="80000"/>
                  </a:schemeClr>
                </a:solidFill>
              </a:rPr>
              <a:t>Cross Country</a:t>
            </a:r>
            <a:r>
              <a:rPr dirty="0">
                <a:solidFill>
                  <a:schemeClr val="tx1">
                    <a:alpha val="80000"/>
                  </a:schemeClr>
                </a:solidFill>
              </a:rPr>
              <a:t>: https://www.surveymonkey.com/r/JCLSQTM</a:t>
            </a:r>
          </a:p>
          <a:p>
            <a:pPr>
              <a:lnSpc>
                <a:spcPct val="120000"/>
              </a:lnSpc>
              <a:defRPr sz="2600" i="0">
                <a:latin typeface="Helvetica Neue Medium"/>
                <a:ea typeface="Helvetica Neue Medium"/>
                <a:cs typeface="Helvetica Neue Medium"/>
                <a:sym typeface="Helvetica Neue Medium"/>
              </a:defRPr>
            </a:pPr>
            <a:endParaRPr dirty="0">
              <a:solidFill>
                <a:schemeClr val="tx1">
                  <a:alpha val="80000"/>
                </a:schemeClr>
              </a:solidFill>
            </a:endParaRPr>
          </a:p>
          <a:p>
            <a:pPr>
              <a:lnSpc>
                <a:spcPct val="120000"/>
              </a:lnSpc>
              <a:defRPr sz="2600" i="0">
                <a:latin typeface="Helvetica Neue Medium"/>
                <a:ea typeface="Helvetica Neue Medium"/>
                <a:cs typeface="Helvetica Neue Medium"/>
                <a:sym typeface="Helvetica Neue Medium"/>
              </a:defRPr>
            </a:pPr>
            <a:r>
              <a:rPr b="1" u="sng" dirty="0">
                <a:solidFill>
                  <a:schemeClr val="tx1">
                    <a:alpha val="80000"/>
                  </a:schemeClr>
                </a:solidFill>
                <a:latin typeface="Helvetica Neue"/>
                <a:ea typeface="Helvetica Neue"/>
                <a:cs typeface="Helvetica Neue"/>
                <a:sym typeface="Helvetica Neue"/>
              </a:rPr>
              <a:t>Boys Soccer</a:t>
            </a:r>
            <a:r>
              <a:rPr dirty="0">
                <a:solidFill>
                  <a:schemeClr val="tx1">
                    <a:alpha val="80000"/>
                  </a:schemeClr>
                </a:solidFill>
              </a:rPr>
              <a:t>: </a:t>
            </a:r>
            <a:r>
              <a:rPr u="sng" dirty="0">
                <a:solidFill>
                  <a:schemeClr val="tx1">
                    <a:alpha val="80000"/>
                  </a:schemeClr>
                </a:solidFill>
              </a:rPr>
              <a:t>https://www.surveymonkey.com/r/boysoccer</a:t>
            </a:r>
          </a:p>
          <a:p>
            <a:pPr>
              <a:lnSpc>
                <a:spcPct val="120000"/>
              </a:lnSpc>
              <a:defRPr sz="2600" i="0">
                <a:latin typeface="Helvetica Neue Medium"/>
                <a:ea typeface="Helvetica Neue Medium"/>
                <a:cs typeface="Helvetica Neue Medium"/>
                <a:sym typeface="Helvetica Neue Medium"/>
              </a:defRPr>
            </a:pPr>
            <a:endParaRPr u="sng" dirty="0">
              <a:solidFill>
                <a:schemeClr val="tx1">
                  <a:alpha val="80000"/>
                </a:schemeClr>
              </a:solidFill>
              <a:hlinkClick r:id="rId2"/>
            </a:endParaRPr>
          </a:p>
          <a:p>
            <a:pPr>
              <a:lnSpc>
                <a:spcPct val="120000"/>
              </a:lnSpc>
              <a:defRPr sz="2600" i="0">
                <a:latin typeface="Helvetica Neue Medium"/>
                <a:ea typeface="Helvetica Neue Medium"/>
                <a:cs typeface="Helvetica Neue Medium"/>
                <a:sym typeface="Helvetica Neue Medium"/>
              </a:defRPr>
            </a:pPr>
            <a:r>
              <a:rPr b="1" u="sng" dirty="0">
                <a:solidFill>
                  <a:schemeClr val="tx1">
                    <a:alpha val="80000"/>
                  </a:schemeClr>
                </a:solidFill>
                <a:latin typeface="Helvetica Neue"/>
                <a:ea typeface="Helvetica Neue"/>
                <a:cs typeface="Helvetica Neue"/>
                <a:sym typeface="Helvetica Neue"/>
              </a:rPr>
              <a:t>Girls Soccer</a:t>
            </a:r>
            <a:r>
              <a:rPr dirty="0">
                <a:solidFill>
                  <a:schemeClr val="tx1">
                    <a:alpha val="80000"/>
                  </a:schemeClr>
                </a:solidFill>
              </a:rPr>
              <a:t>: </a:t>
            </a:r>
            <a:r>
              <a:rPr u="sng" dirty="0">
                <a:solidFill>
                  <a:schemeClr val="tx1">
                    <a:alpha val="80000"/>
                  </a:schemeClr>
                </a:solidFill>
              </a:rPr>
              <a:t>https://www.surveymonkey.com/r/girlsoccer</a:t>
            </a:r>
          </a:p>
          <a:p>
            <a:pPr>
              <a:lnSpc>
                <a:spcPct val="120000"/>
              </a:lnSpc>
              <a:defRPr sz="2600" i="0">
                <a:latin typeface="Helvetica Neue Medium"/>
                <a:ea typeface="Helvetica Neue Medium"/>
                <a:cs typeface="Helvetica Neue Medium"/>
                <a:sym typeface="Helvetica Neue Medium"/>
              </a:defRPr>
            </a:pPr>
            <a:endParaRPr u="sng" dirty="0">
              <a:solidFill>
                <a:schemeClr val="tx1">
                  <a:alpha val="80000"/>
                </a:schemeClr>
              </a:solidFill>
              <a:hlinkClick r:id="rId3"/>
            </a:endParaRPr>
          </a:p>
          <a:p>
            <a:pPr>
              <a:lnSpc>
                <a:spcPct val="120000"/>
              </a:lnSpc>
              <a:defRPr sz="2600" i="0">
                <a:latin typeface="Helvetica Neue Medium"/>
                <a:ea typeface="Helvetica Neue Medium"/>
                <a:cs typeface="Helvetica Neue Medium"/>
                <a:sym typeface="Helvetica Neue Medium"/>
              </a:defRPr>
            </a:pPr>
            <a:r>
              <a:rPr b="1" u="sng" dirty="0">
                <a:solidFill>
                  <a:schemeClr val="tx1">
                    <a:alpha val="80000"/>
                  </a:schemeClr>
                </a:solidFill>
                <a:latin typeface="Helvetica Neue"/>
                <a:ea typeface="Helvetica Neue"/>
                <a:cs typeface="Helvetica Neue"/>
                <a:sym typeface="Helvetica Neue"/>
              </a:rPr>
              <a:t>Football</a:t>
            </a:r>
            <a:r>
              <a:rPr dirty="0">
                <a:solidFill>
                  <a:schemeClr val="tx1">
                    <a:alpha val="80000"/>
                  </a:schemeClr>
                </a:solidFill>
              </a:rPr>
              <a:t>: https://www.surveymonkey.com/r/f16football</a:t>
            </a:r>
          </a:p>
        </p:txBody>
      </p:sp>
      <p:sp>
        <p:nvSpPr>
          <p:cNvPr id="5" name="TextBox 4"/>
          <p:cNvSpPr txBox="1"/>
          <p:nvPr/>
        </p:nvSpPr>
        <p:spPr>
          <a:xfrm>
            <a:off x="2280863" y="5907640"/>
            <a:ext cx="6832315" cy="523220"/>
          </a:xfrm>
          <a:prstGeom prst="rect">
            <a:avLst/>
          </a:prstGeom>
          <a:noFill/>
        </p:spPr>
        <p:txBody>
          <a:bodyPr wrap="square" rtlCol="0">
            <a:spAutoFit/>
          </a:bodyPr>
          <a:lstStyle/>
          <a:p>
            <a:pPr algn="ctr"/>
            <a:r>
              <a:rPr lang="en-US" sz="2800" b="1" i="1" dirty="0" smtClean="0"/>
              <a:t>HAVE A GREAT WEEK!!</a:t>
            </a:r>
            <a:endParaRPr lang="en-US" sz="2800" b="1" i="1" dirty="0"/>
          </a:p>
        </p:txBody>
      </p:sp>
    </p:spTree>
    <p:extLst>
      <p:ext uri="{BB962C8B-B14F-4D97-AF65-F5344CB8AC3E}">
        <p14:creationId xmlns:p14="http://schemas.microsoft.com/office/powerpoint/2010/main" val="103744075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96</TotalTime>
  <Words>290</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Helvetica Neue</vt:lpstr>
      <vt:lpstr>Helvetica Neue Medium</vt:lpstr>
      <vt:lpstr>Ravie</vt:lpstr>
      <vt:lpstr>Tw Cen MT</vt:lpstr>
      <vt:lpstr>Wingdings</vt:lpstr>
      <vt:lpstr>Droplet</vt:lpstr>
      <vt:lpstr>PowerPoint Presentation</vt:lpstr>
      <vt:lpstr>PowerPoint Presentation</vt:lpstr>
      <vt:lpstr>Students are not allowed to exit out of any of the science doors for lunch … even if you’re going out that door to come to tiger hall.  All students must come down the main hall to get to tiger hall for lunch or to leave campus using the main doors, showing i.d. … these doors are on camera and using them results in a referral </vt:lpstr>
      <vt:lpstr>PowerPoint Presentation</vt:lpstr>
      <vt:lpstr>WEDNESDAY, Feb. 15th : 4:00-8:30  (doors lock at 8:20)     THURSDAY, feb. 16th : 8:00-11:00 (doors lock at 10:50)   12:00-4:00 (doors lock at 3:50)   5:00-8:30 (DOORS LOCK AT 8:20)   </vt:lpstr>
      <vt:lpstr>PowerPoint Presentation</vt:lpstr>
      <vt:lpstr>PowerPoint Presentation</vt:lpstr>
      <vt:lpstr>ATHLETES:  This survey didn’t work last time we tried, so if your teacher says it’s ok, please take a minute now to log on and complete this … it closes on Thursday!</vt:lpstr>
    </vt:vector>
  </TitlesOfParts>
  <Company>Ontario School Dist 8C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Elizondo</dc:creator>
  <cp:lastModifiedBy>Jodi Elizondo</cp:lastModifiedBy>
  <cp:revision>8</cp:revision>
  <dcterms:created xsi:type="dcterms:W3CDTF">2017-02-07T20:10:45Z</dcterms:created>
  <dcterms:modified xsi:type="dcterms:W3CDTF">2017-02-07T21:51:48Z</dcterms:modified>
</cp:coreProperties>
</file>